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5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7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3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9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7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6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0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8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88C5-CFBA-429A-BAB0-AC80A33E70C7}" type="datetimeFigureOut">
              <a:rPr lang="en-GB" smtClean="0"/>
              <a:t>06/08/2014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E172-4165-46C3-9BEA-D7C57E2C2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8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LEGOCIE FOOD PROJECT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Food Event at Blackfriars</a:t>
            </a:r>
          </a:p>
          <a:p>
            <a:r>
              <a:rPr lang="en-GB" dirty="0" smtClean="0"/>
              <a:t>Sunday </a:t>
            </a:r>
            <a:r>
              <a:rPr lang="en-GB" smtClean="0"/>
              <a:t>2</a:t>
            </a:r>
            <a:r>
              <a:rPr lang="en-GB" baseline="30000" smtClean="0"/>
              <a:t>nd</a:t>
            </a:r>
            <a:r>
              <a:rPr lang="en-GB" smtClean="0"/>
              <a:t>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Andy demonstrating chopping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94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Dads learning to chop an onion.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16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And now on to celery and carrots……..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43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It’s all progressing nicely!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59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Sarah demonstrating crumble.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2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Here’s the team, Cottage Pie and Crumbles in the oven, so everyone’s smiling!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66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Everyone’s families tucking in to a healthy Sunday lunch.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30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211152" y="1031639"/>
            <a:ext cx="4648671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What a great occasion!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469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69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LEGOCIE FOOD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2014-08-06T10:24:49Z</dcterms:created>
  <dcterms:modified xsi:type="dcterms:W3CDTF">2014-08-06T11:54:30Z</dcterms:modified>
</cp:coreProperties>
</file>